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7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08BF"/>
    <a:srgbClr val="43CE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F87-236B-4A44-B298-95D476AF407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A5D2-FA19-4139-A0EF-0F05D0F36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F87-236B-4A44-B298-95D476AF407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A5D2-FA19-4139-A0EF-0F05D0F36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F87-236B-4A44-B298-95D476AF407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A5D2-FA19-4139-A0EF-0F05D0F36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F87-236B-4A44-B298-95D476AF407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A5D2-FA19-4139-A0EF-0F05D0F36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F87-236B-4A44-B298-95D476AF407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A5D2-FA19-4139-A0EF-0F05D0F36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F87-236B-4A44-B298-95D476AF407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A5D2-FA19-4139-A0EF-0F05D0F36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F87-236B-4A44-B298-95D476AF407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A5D2-FA19-4139-A0EF-0F05D0F36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F87-236B-4A44-B298-95D476AF407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A5D2-FA19-4139-A0EF-0F05D0F36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F87-236B-4A44-B298-95D476AF407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A5D2-FA19-4139-A0EF-0F05D0F36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F87-236B-4A44-B298-95D476AF407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A5D2-FA19-4139-A0EF-0F05D0F36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F87-236B-4A44-B298-95D476AF407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A5D2-FA19-4139-A0EF-0F05D0F36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F87-236B-4A44-B298-95D476AF407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1A5D2-FA19-4139-A0EF-0F05D0F36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3CEFF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808BF"/>
                </a:solidFill>
                <a:latin typeface="Century Schoolbook" pitchFamily="18" charset="0"/>
              </a:rPr>
              <a:t>Коммунальные услуги</a:t>
            </a:r>
            <a:endParaRPr lang="ru-RU" b="1" dirty="0">
              <a:solidFill>
                <a:srgbClr val="C808BF"/>
              </a:solidFill>
              <a:latin typeface="Century Schoolbook" pitchFamily="18" charset="0"/>
            </a:endParaRPr>
          </a:p>
        </p:txBody>
      </p:sp>
      <p:pic>
        <p:nvPicPr>
          <p:cNvPr id="3" name="Рисунок 2" descr="https://freepngimg.com/download/light_bulb/10-2-light-bulb-png-file.pn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2160240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fb.ru/media/i/1/4/8/3/8/i/14838_700x655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77072"/>
            <a:ext cx="2448272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ludidv.ru/media/k2/items/src/ed0f7b021c8664d800d5a78d04578983.jpg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149080"/>
            <a:ext cx="3240360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F:\Газ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1628800"/>
            <a:ext cx="266429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Дом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752" y="2492896"/>
            <a:ext cx="324036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3CEFF"/>
          </a:solidFill>
        </p:spPr>
        <p:txBody>
          <a:bodyPr/>
          <a:lstStyle/>
          <a:p>
            <a:r>
              <a:rPr lang="ru-RU" b="1" dirty="0" smtClean="0">
                <a:solidFill>
                  <a:srgbClr val="C808BF"/>
                </a:solidFill>
                <a:latin typeface="Century Schoolbook" pitchFamily="18" charset="0"/>
              </a:rPr>
              <a:t>Подарки</a:t>
            </a:r>
            <a:endParaRPr lang="ru-RU" b="1" dirty="0">
              <a:solidFill>
                <a:srgbClr val="C808BF"/>
              </a:solidFill>
              <a:latin typeface="Century Schoolbook" pitchFamily="18" charset="0"/>
            </a:endParaRPr>
          </a:p>
        </p:txBody>
      </p:sp>
      <p:pic>
        <p:nvPicPr>
          <p:cNvPr id="1026" name="Picture 2" descr="F:\Подар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8712968" cy="504056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3CEFF"/>
          </a:solidFill>
        </p:spPr>
        <p:txBody>
          <a:bodyPr/>
          <a:lstStyle/>
          <a:p>
            <a:r>
              <a:rPr lang="ru-RU" b="1" dirty="0" smtClean="0">
                <a:solidFill>
                  <a:srgbClr val="C808BF"/>
                </a:solidFill>
                <a:latin typeface="Century Schoolbook" pitchFamily="18" charset="0"/>
              </a:rPr>
              <a:t>Аквапарк</a:t>
            </a:r>
            <a:endParaRPr lang="ru-RU" b="1" dirty="0">
              <a:solidFill>
                <a:srgbClr val="C808BF"/>
              </a:solidFill>
              <a:latin typeface="Century Schoolbook" pitchFamily="18" charset="0"/>
            </a:endParaRPr>
          </a:p>
        </p:txBody>
      </p:sp>
      <p:pic>
        <p:nvPicPr>
          <p:cNvPr id="3" name="Рисунок 2" descr="https://forento.ru/imgupload/Galleries/46833/tabogan_e_2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8712968" cy="5040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3CEFF"/>
          </a:solidFill>
        </p:spPr>
        <p:txBody>
          <a:bodyPr/>
          <a:lstStyle/>
          <a:p>
            <a:r>
              <a:rPr lang="ru-RU" b="1" dirty="0" smtClean="0">
                <a:solidFill>
                  <a:srgbClr val="C808BF"/>
                </a:solidFill>
                <a:latin typeface="Century Schoolbook" pitchFamily="18" charset="0"/>
              </a:rPr>
              <a:t>Одежда</a:t>
            </a:r>
            <a:endParaRPr lang="ru-RU" b="1" dirty="0">
              <a:solidFill>
                <a:srgbClr val="C808BF"/>
              </a:solidFill>
              <a:latin typeface="Century Schoolbook" pitchFamily="18" charset="0"/>
            </a:endParaRPr>
          </a:p>
        </p:txBody>
      </p:sp>
      <p:pic>
        <p:nvPicPr>
          <p:cNvPr id="3" name="Рисунок 2" descr="https://arhivurokov.ru/kopilka/up/html/2017/07/19/k_596f1e40e5fd4/424218_2.pn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8352928" cy="5040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3CEFF"/>
          </a:solidFill>
        </p:spPr>
        <p:txBody>
          <a:bodyPr/>
          <a:lstStyle/>
          <a:p>
            <a:r>
              <a:rPr lang="ru-RU" b="1" dirty="0" smtClean="0">
                <a:solidFill>
                  <a:srgbClr val="C808BF"/>
                </a:solidFill>
                <a:latin typeface="Century Schoolbook" pitchFamily="18" charset="0"/>
              </a:rPr>
              <a:t>Кинотеатр</a:t>
            </a:r>
            <a:endParaRPr lang="ru-RU" b="1" dirty="0">
              <a:solidFill>
                <a:srgbClr val="C808BF"/>
              </a:solidFill>
              <a:latin typeface="Century Schoolbook" pitchFamily="18" charset="0"/>
            </a:endParaRPr>
          </a:p>
        </p:txBody>
      </p:sp>
      <p:pic>
        <p:nvPicPr>
          <p:cNvPr id="3" name="Рисунок 2" descr="http://nuttywriter.ru/wp-content/uploads/2013/02/%D0%BA%D0%B8%D0%BD%D0%BE%D0%B7%D0%B0%D0%BB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8712968" cy="51125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spli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3CEFF"/>
          </a:solidFill>
        </p:spPr>
        <p:txBody>
          <a:bodyPr/>
          <a:lstStyle/>
          <a:p>
            <a:r>
              <a:rPr lang="ru-RU" b="1" dirty="0" smtClean="0">
                <a:solidFill>
                  <a:srgbClr val="C808BF"/>
                </a:solidFill>
                <a:latin typeface="Century Schoolbook" pitchFamily="18" charset="0"/>
              </a:rPr>
              <a:t>Игрушки</a:t>
            </a:r>
            <a:endParaRPr lang="ru-RU" b="1" dirty="0">
              <a:solidFill>
                <a:srgbClr val="C808BF"/>
              </a:solidFill>
              <a:latin typeface="Century Schoolbook" pitchFamily="18" charset="0"/>
            </a:endParaRPr>
          </a:p>
        </p:txBody>
      </p:sp>
      <p:pic>
        <p:nvPicPr>
          <p:cNvPr id="3" name="Рисунок 2" descr="https://avatars.mds.yandex.net/get-pdb/231404/0b4849bf-3bd3-4e65-b075-4f7a0fd2efdd/s1200?webp=false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00808"/>
            <a:ext cx="4104456" cy="489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avatars.mds.yandex.net/get-mpic/1361544/img_id1532794958282723736.jpeg/ori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4320480" cy="4968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3CEFF"/>
          </a:solidFill>
        </p:spPr>
        <p:txBody>
          <a:bodyPr/>
          <a:lstStyle/>
          <a:p>
            <a:r>
              <a:rPr lang="ru-RU" b="1" dirty="0" smtClean="0">
                <a:solidFill>
                  <a:srgbClr val="C808BF"/>
                </a:solidFill>
                <a:latin typeface="Century Schoolbook" pitchFamily="18" charset="0"/>
              </a:rPr>
              <a:t>Продукты питания</a:t>
            </a:r>
            <a:endParaRPr lang="ru-RU" b="1" dirty="0">
              <a:solidFill>
                <a:srgbClr val="C808BF"/>
              </a:solidFill>
              <a:latin typeface="Century Schoolbook" pitchFamily="18" charset="0"/>
            </a:endParaRPr>
          </a:p>
        </p:txBody>
      </p:sp>
      <p:pic>
        <p:nvPicPr>
          <p:cNvPr id="3" name="Рисунок 2" descr="https://ds02.infourok.ru/uploads/ex/0365/00035ec4-81355b5e/hello_html_41ad928f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8784976" cy="5040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3CEFF"/>
          </a:solidFill>
        </p:spPr>
        <p:txBody>
          <a:bodyPr/>
          <a:lstStyle/>
          <a:p>
            <a:r>
              <a:rPr lang="ru-RU" b="1" dirty="0" smtClean="0">
                <a:solidFill>
                  <a:srgbClr val="C808BF"/>
                </a:solidFill>
                <a:latin typeface="Century Schoolbook" pitchFamily="18" charset="0"/>
              </a:rPr>
              <a:t>Зоопарк</a:t>
            </a:r>
            <a:endParaRPr lang="ru-RU" b="1" dirty="0">
              <a:solidFill>
                <a:srgbClr val="C808BF"/>
              </a:solidFill>
              <a:latin typeface="Century Schoolbook" pitchFamily="18" charset="0"/>
            </a:endParaRPr>
          </a:p>
        </p:txBody>
      </p:sp>
      <p:pic>
        <p:nvPicPr>
          <p:cNvPr id="3" name="Рисунок 2" descr="https://dzerginsk.by/uploads/13/85/1385fa0a0a6810651f74b3bb37ff2b56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8784976" cy="53732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checke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3CEFF"/>
          </a:solidFill>
        </p:spPr>
        <p:txBody>
          <a:bodyPr/>
          <a:lstStyle/>
          <a:p>
            <a:r>
              <a:rPr lang="ru-RU" b="1" dirty="0" smtClean="0">
                <a:solidFill>
                  <a:srgbClr val="C808BF"/>
                </a:solidFill>
                <a:latin typeface="Century Schoolbook" pitchFamily="18" charset="0"/>
              </a:rPr>
              <a:t>Лекарства</a:t>
            </a:r>
            <a:endParaRPr lang="ru-RU" b="1" dirty="0">
              <a:solidFill>
                <a:srgbClr val="C808BF"/>
              </a:solidFill>
              <a:latin typeface="Century Schoolbook" pitchFamily="18" charset="0"/>
            </a:endParaRPr>
          </a:p>
        </p:txBody>
      </p:sp>
      <p:pic>
        <p:nvPicPr>
          <p:cNvPr id="3" name="Рисунок 2" descr="F:\Лекарства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842493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3CEFF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808BF"/>
                </a:solidFill>
                <a:latin typeface="Century Schoolbook" pitchFamily="18" charset="0"/>
              </a:rPr>
              <a:t>Проезд на общественном транспорте</a:t>
            </a:r>
            <a:endParaRPr lang="ru-RU" b="1" dirty="0">
              <a:solidFill>
                <a:srgbClr val="C808BF"/>
              </a:solidFill>
              <a:latin typeface="Century Schoolbook" pitchFamily="18" charset="0"/>
            </a:endParaRPr>
          </a:p>
        </p:txBody>
      </p:sp>
      <p:pic>
        <p:nvPicPr>
          <p:cNvPr id="4" name="Рисунок 3" descr="F:\Транспорт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871296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 dir="vert"/>
  </p:transition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15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Коммунальные услуги</vt:lpstr>
      <vt:lpstr>Аквапарк</vt:lpstr>
      <vt:lpstr>Одежда</vt:lpstr>
      <vt:lpstr>Кинотеатр</vt:lpstr>
      <vt:lpstr>Игрушки</vt:lpstr>
      <vt:lpstr>Продукты питания</vt:lpstr>
      <vt:lpstr>Зоопарк</vt:lpstr>
      <vt:lpstr>Лекарства</vt:lpstr>
      <vt:lpstr>Проезд на общественном транспорте</vt:lpstr>
      <vt:lpstr>Подарки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Коммунальные услуги</dc:title>
  <dc:creator>user</dc:creator>
  <cp:lastModifiedBy>user</cp:lastModifiedBy>
  <cp:revision>13</cp:revision>
  <dcterms:created xsi:type="dcterms:W3CDTF">2019-01-29T04:44:56Z</dcterms:created>
  <dcterms:modified xsi:type="dcterms:W3CDTF">2019-01-29T06:38:55Z</dcterms:modified>
</cp:coreProperties>
</file>